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26"/>
  </p:notesMasterIdLst>
  <p:sldIdLst>
    <p:sldId id="1483" r:id="rId2"/>
    <p:sldId id="1495" r:id="rId3"/>
    <p:sldId id="1576" r:id="rId4"/>
    <p:sldId id="1562" r:id="rId5"/>
    <p:sldId id="1563" r:id="rId6"/>
    <p:sldId id="1555" r:id="rId7"/>
    <p:sldId id="1536" r:id="rId8"/>
    <p:sldId id="1569" r:id="rId9"/>
    <p:sldId id="1499" r:id="rId10"/>
    <p:sldId id="1570" r:id="rId11"/>
    <p:sldId id="1560" r:id="rId12"/>
    <p:sldId id="1537" r:id="rId13"/>
    <p:sldId id="1565" r:id="rId14"/>
    <p:sldId id="1556" r:id="rId15"/>
    <p:sldId id="1574" r:id="rId16"/>
    <p:sldId id="1571" r:id="rId17"/>
    <p:sldId id="1561" r:id="rId18"/>
    <p:sldId id="1559" r:id="rId19"/>
    <p:sldId id="1572" r:id="rId20"/>
    <p:sldId id="1575" r:id="rId21"/>
    <p:sldId id="1567" r:id="rId22"/>
    <p:sldId id="1573" r:id="rId23"/>
    <p:sldId id="1566" r:id="rId24"/>
    <p:sldId id="1568" r:id="rId2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C653927-47C0-4174-9FC0-FC256CF32A5F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0A5E3F-157E-4528-83D4-A700A5E0D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89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>
              <a:buClr>
                <a:schemeClr val="dk1"/>
              </a:buClr>
              <a:buSzPts val="275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2253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4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433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638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165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2752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556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2876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501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8DFC5-E40F-FA13-765F-5326385E9B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293BE-104F-F99D-2683-99FB14FDA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2282F-9F2F-7F8B-C5B2-3DE09E3D1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DD818-7E70-1A9F-A976-1E1FBE99E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FE7F3-0B5A-2D9E-1F84-3EBB9640E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231069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3C98D-CEA9-5CDA-AF62-5B9958447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D7D8A-73C3-F58E-988A-BD828CE1A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786F9-21E6-286D-F3AD-733662697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54DEF-54B1-0FBB-3F6D-319A77288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53F59-605B-8457-64F0-4B4CAB984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30436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486A4-6538-0057-16A6-80B056A4D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CE86B-9860-3BAB-31E2-DDDE198D7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6CB4A-4610-32D0-6CD4-FD6D77D2C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8F9D0-4DC0-B4B4-3E90-16D346467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4E23D-0AB3-33BB-25A2-BE629C6E3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701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84E3D-0FBF-8103-558F-2CAE31BC3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34319-9CAF-71F1-76D2-F0DFA75F16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3BCAE-27CA-8B5D-A988-021EEF350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A56DA-599C-F9DC-3007-5E0FC8393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CEE4F4-C287-445A-7BCC-DFC50C300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643995-132A-CE4B-4593-D7B2E6788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260390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EFB90-A284-5395-C479-70641CDC9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C8929-46A7-EA23-F675-F141802D1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18F975-4A48-259D-3054-461AFBABF5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544330-3F06-CB53-4F5C-BE7165A8B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3EB331-3C44-21FA-BBA2-31B83AE64B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D721D7-2FD9-4621-CFAB-660D1446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5B5714-BF2F-EE03-AEBF-5272785FC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9188E4-CA01-3BDF-77E1-367D3247C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084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D04A7-2543-ED98-631C-FBC3E8C9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54133B-2107-240B-EBC8-56BCDE165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2C1913-23EE-3FBE-D9C2-EE0DFC7F6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3A60F9-454B-877C-CDA7-1C511B821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824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EF5098-A5D6-206A-4BF4-CEC3E6756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029C49-2FA5-99C5-4DA7-568A9230C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02B80-6898-1B6A-A894-F3BCD4836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923093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6B715-DB37-A352-36E3-9DFEF827E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F6DA3-56F4-2F5E-3BB2-DCC5C3C1E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077A8-AC54-2C54-6529-598BCEE25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77E2E-5B19-BD77-F1B3-3F817B951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1D984-6E99-E778-B76A-3B0720E19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52A675-7216-88DD-7B25-2992E988F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3761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ECB64-399D-B879-C9E5-848A6D60B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5BF8B7-3D0C-F6FF-A9F7-65464E9539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6CE47-B8AD-8876-1E0C-D577FB697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444ADA-9CA1-1BC3-4DE2-BEC68C977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13D1E9-B7C1-DFFE-50D0-BA0D10598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1FD40-7DA1-A026-4F7C-49FE4AC19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756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08DEF-70F6-3313-8E8F-225F64C40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D1C88A-2263-E6CD-340B-ADCF66D28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37993-C30C-361C-3AFF-7B3E7663C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D6E23-7175-875E-A456-6F23EF1AB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0CBA2-3A7B-BB18-24F8-BB2283061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463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9DB118-B14B-B76F-B1A4-51AFC55343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0EF613-F027-9C28-E741-521382B25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D4EE9-0BAA-24E0-EFF7-EEA691081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D8583-DA70-0ABA-8D1A-C009D3C90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E9581-A636-EB28-BACC-80D4F490A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698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949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E38684-A71B-41F6-8183-C5723621E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D28BA-7F1D-C441-9347-3FD3B7B33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F82AC-6D1D-C12F-D1FE-EBE545087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6C221-9C72-6689-5111-1651700587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9C80D-1A7B-F188-4A2E-2B9D0D9785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29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215729" y="1764407"/>
            <a:ext cx="5760846" cy="2310312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 fontScale="92500"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lang="zh-CN" altLang="en-US" sz="48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箴  言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第 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8 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课：持家的智慧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3570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99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详细大纲：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前言：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1:1-1:6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一、智慧的道路（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1:7-9:18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二、箴言的教导（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10:1-29:27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、所罗门的箴言（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10:1-15:33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、智慧人的言语（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16:1-22:16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、智慧人的箴言（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22:17-24:34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、希西家的人的誊录（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25:1-29:27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三、外人的真言（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30:1-31:31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、亚古珥的真言（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30:1-30:33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、利慕伊勒王母亲的真言（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31:1-31:31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884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主题一：说话的智慧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主题二：理财的智慧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主题三：持家的智慧</a:t>
            </a:r>
          </a:p>
        </p:txBody>
      </p:sp>
    </p:spTree>
    <p:extLst>
      <p:ext uri="{BB962C8B-B14F-4D97-AF65-F5344CB8AC3E}">
        <p14:creationId xmlns:p14="http://schemas.microsoft.com/office/powerpoint/2010/main" val="998064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利慕伊勒王的言语，是他母亲教训他的真言。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我的儿啊，我腹中生的儿啊，我许愿得的儿啊！我当怎样教训你呢？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不要将你的精力给妇女；也不要有败坏君王的行为。</a:t>
            </a:r>
          </a:p>
        </p:txBody>
      </p:sp>
    </p:spTree>
    <p:extLst>
      <p:ext uri="{BB962C8B-B14F-4D97-AF65-F5344CB8AC3E}">
        <p14:creationId xmlns:p14="http://schemas.microsoft.com/office/powerpoint/2010/main" val="2435663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15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你要喝自己池中的水，饮自己井里的活水。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你的泉源岂可涨溢在外？你的河水岂可流在街上？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惟独归你一人，不可与外人同用。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要使你的泉源蒙福；要喜悦你幼年所娶的妻。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她如可爱的牝鹿，可喜的母鹿；愿她的胸怀使你时时知足，她的爱情使你常常恋慕。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我儿，你为何恋慕淫妇？为何抱外女的胸怀？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7:1-40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6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才德的妇人谁能得着呢？她的价值远胜过珍珠。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她丈夫心里倚靠她，必不缺少利益；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她一生使丈夫有益无损。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她寻找羊羢和麻，甘心用手做工。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她好像商船从远方运粮来，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未到黎明她就起来，把食物分给家中的人，将当做的工分派婢女。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966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3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她想得田地就买来；用手所得之利栽种葡萄园。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她以能力束腰，使膀臂有力。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她觉得所经营的有利；她的灯终夜不灭。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她手拿捻线竿，手把纺线车。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她张手周济困苦人，伸手帮补穷乏人。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她不因下雪为家里的人担心，因为全家都穿着朱红衣服。</a:t>
            </a:r>
          </a:p>
        </p:txBody>
      </p:sp>
    </p:spTree>
    <p:extLst>
      <p:ext uri="{BB962C8B-B14F-4D97-AF65-F5344CB8AC3E}">
        <p14:creationId xmlns:p14="http://schemas.microsoft.com/office/powerpoint/2010/main" val="85819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她为自己制作绣花毯子；她的衣服是细麻和紫色布做的。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她丈夫在城门口与本地的长老同坐，为众人所认识。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她做细麻布衣裳出卖，又将腰带卖与商家。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能力和威仪是她的衣服；她想到日后的景况就喜笑。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她开口就发智慧；她舌上有仁慈的法则。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她观察家务，并不吃闲饭。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361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她的儿女起来称她有福；她的丈夫也称赞她，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说：才德的女子很多，惟独你超过一切。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艳丽是虚假的，美容是虚浮的；惟敬畏耶和华的妇女必得称赞。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31:31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愿她享受操作所得的；愿她的工作在城门口荣耀她。</a:t>
            </a:r>
          </a:p>
        </p:txBody>
      </p:sp>
    </p:spTree>
    <p:extLst>
      <p:ext uri="{BB962C8B-B14F-4D97-AF65-F5344CB8AC3E}">
        <p14:creationId xmlns:p14="http://schemas.microsoft.com/office/powerpoint/2010/main" val="3027500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一、夫妻间的彼此敬重。</a:t>
            </a:r>
          </a:p>
        </p:txBody>
      </p:sp>
    </p:spTree>
    <p:extLst>
      <p:ext uri="{BB962C8B-B14F-4D97-AF65-F5344CB8AC3E}">
        <p14:creationId xmlns:p14="http://schemas.microsoft.com/office/powerpoint/2010/main" val="4090874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才德的妇人谁能得着呢？她的价值远胜过珍珠。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她丈夫心里</a:t>
            </a: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倚靠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她，必不缺少利益；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她一生使丈夫有益无损。</a:t>
            </a:r>
          </a:p>
        </p:txBody>
      </p:sp>
    </p:spTree>
    <p:extLst>
      <p:ext uri="{BB962C8B-B14F-4D97-AF65-F5344CB8AC3E}">
        <p14:creationId xmlns:p14="http://schemas.microsoft.com/office/powerpoint/2010/main" val="1516995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她的儿女起来称她有福；</a:t>
            </a: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她的丈夫也称赞她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说：才德的女子很多，惟独你超过一切。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艳丽是虚假的，美容是虚浮的；惟敬畏耶和华的妇女必得称赞。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31:31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愿她享受操作所得的；</a:t>
            </a: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愿她的工作在城门口荣耀她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104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以弗所书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又当存敬畏基督的心，</a:t>
            </a: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彼此顺服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你们作妻子的，当</a:t>
            </a: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顺服自己的丈夫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，如同顺服主。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丈夫也当照样</a:t>
            </a: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爱妻子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，如同爱自己的身子；爱妻子便是爱自己了。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5:31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为这个缘故，人要离开父母，与妻子连合，二人成为一体。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5:32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这是极大的奥秘，但我是指着基督和教会说的。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5:33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然而，你们各人都当爱妻子，如同爱自己一样。妻子也当</a:t>
            </a: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敬重她的丈夫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894565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彼得前书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你们作妻子的要顺服自己的丈夫；这样，若有不信从道理的丈夫，他们虽然不听道，也可以因妻子的品行被感化过来；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这正是因看见你们有贞洁的品行和敬畏的心。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你们作丈夫的也要按情理和妻子同住；因她比你软弱，与你一同承受生命之恩的，所以</a:t>
            </a: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要敬重她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。这样，便叫你们的祷告没有阻碍。</a:t>
            </a:r>
          </a:p>
        </p:txBody>
      </p:sp>
    </p:spTree>
    <p:extLst>
      <p:ext uri="{BB962C8B-B14F-4D97-AF65-F5344CB8AC3E}">
        <p14:creationId xmlns:p14="http://schemas.microsoft.com/office/powerpoint/2010/main" val="4223258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一、夫妻间的彼此敬重。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二、夫妻间的相互同工。</a:t>
            </a:r>
          </a:p>
        </p:txBody>
      </p:sp>
    </p:spTree>
    <p:extLst>
      <p:ext uri="{BB962C8B-B14F-4D97-AF65-F5344CB8AC3E}">
        <p14:creationId xmlns:p14="http://schemas.microsoft.com/office/powerpoint/2010/main" val="2275878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63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她寻找羊羢和麻，甘心用手做工。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她好像商船从远方运粮来，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未到黎明她就起来，把食物分给家中的人，将当做的工分派婢女。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她想得田地就买来；用手所得之利栽种葡萄园。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她以能力束腰，使膀臂有力。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她觉得所经营的有利；她的灯终夜不灭。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她手拿捻线竿，手把纺线车。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她张手周济困苦人，伸手帮补穷乏人。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011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0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她不因下雪为家里的人担心，因为全家都穿着朱红衣服。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她为自己制作绣花毯子；她的衣服是细麻和紫色布做的。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她丈夫在城门口与本地的长老同坐，为众人所认识。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她做细麻布衣裳出卖，又将腰带卖与商家。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能力和威仪是她的衣服；她想到日后的景况就喜笑。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她开口就发智慧；她舌上有仁慈的法则。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她观察家务，并不吃闲饭。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highlight>
                <a:srgbClr val="C0C0C0"/>
              </a:highlight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438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15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她丈夫在城门口与本地的长老同坐，为众人所认识。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懒惰人哪，你去察看蚂蚁的动作就可得智慧。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蚂蚁没有元帅，没有官长，没有君王，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尚且在夏天预备食物，在收割时聚敛粮食。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懒惰人哪，你要睡到几时呢？你何时睡醒呢？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再睡片时，打盹片时，抱着手躺卧片时，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你的贫穷就必如强盗速来，你的缺乏彷佛拿兵器的人来到。</a:t>
            </a:r>
          </a:p>
        </p:txBody>
      </p:sp>
    </p:spTree>
    <p:extLst>
      <p:ext uri="{BB962C8B-B14F-4D97-AF65-F5344CB8AC3E}">
        <p14:creationId xmlns:p14="http://schemas.microsoft.com/office/powerpoint/2010/main" val="27377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吃素菜，彼此相爱，强如吃肥牛，彼此相恨。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24:3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房屋因智慧建造，又因聪明立稳；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24:4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其中因知识充满各样美好宝贵的财物。</a:t>
            </a:r>
          </a:p>
        </p:txBody>
      </p:sp>
    </p:spTree>
    <p:extLst>
      <p:ext uri="{BB962C8B-B14F-4D97-AF65-F5344CB8AC3E}">
        <p14:creationId xmlns:p14="http://schemas.microsoft.com/office/powerpoint/2010/main" val="85976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一、夫妻间的彼此敬重。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二、夫妻间的相互同工。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三、夫妻间的有效沟通。</a:t>
            </a:r>
          </a:p>
        </p:txBody>
      </p:sp>
    </p:spTree>
    <p:extLst>
      <p:ext uri="{BB962C8B-B14F-4D97-AF65-F5344CB8AC3E}">
        <p14:creationId xmlns:p14="http://schemas.microsoft.com/office/powerpoint/2010/main" val="24885269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0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她开口就发智慧；她舌上有仁慈的法则。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愚昧的儿子是父亲的祸患；妻子的争吵如雨连连滴漏。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宁可住在房顶的角上，不在宽阔的房屋与争吵的妇人同住。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宁可住在旷野，不与争吵使气的妇人同住。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宁可住在房顶的角上，不在宽阔的房屋与争吵的妇人同住。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27:15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大雨之日连连滴漏，和争吵的妇人一样；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27:16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想拦阻她的，便是拦阻风，也是右手抓油。</a:t>
            </a:r>
          </a:p>
        </p:txBody>
      </p:sp>
    </p:spTree>
    <p:extLst>
      <p:ext uri="{BB962C8B-B14F-4D97-AF65-F5344CB8AC3E}">
        <p14:creationId xmlns:p14="http://schemas.microsoft.com/office/powerpoint/2010/main" val="76877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彼得前书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你们作妻子的要顺服自己的丈夫；这样，若有不信从道理的丈夫，他们虽然不听道，也可以因妻子的品行被感化过来；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这正是因看见你们有贞洁的品行和敬畏的心。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你们不要以外面的辫头发，戴金饰，穿美衣为妆饰，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只要以里面存着长久温柔、安静的心为妆饰；这在上帝面前是极宝贵的。</a:t>
            </a:r>
          </a:p>
        </p:txBody>
      </p:sp>
    </p:spTree>
    <p:extLst>
      <p:ext uri="{BB962C8B-B14F-4D97-AF65-F5344CB8AC3E}">
        <p14:creationId xmlns:p14="http://schemas.microsoft.com/office/powerpoint/2010/main" val="30733571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才德的妇人是丈夫的冠冕；贻羞的妇人如同朽烂在她丈夫的骨中。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智慧妇人建立家室；愚妄妇人亲手拆毁。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夫妻同心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其利断金；夫妻同心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干活不累。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夫妻同心，黄土成金；家庭和睦，永远幸福。</a:t>
            </a:r>
          </a:p>
        </p:txBody>
      </p:sp>
    </p:spTree>
    <p:extLst>
      <p:ext uri="{BB962C8B-B14F-4D97-AF65-F5344CB8AC3E}">
        <p14:creationId xmlns:p14="http://schemas.microsoft.com/office/powerpoint/2010/main" val="385126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charRg st="65" end="8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charRg st="88" end="10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讨论分享：</a:t>
            </a:r>
          </a:p>
          <a:p>
            <a:pPr marL="0" lv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1.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夫妻间的彼此敬重。</a:t>
            </a:r>
          </a:p>
          <a:p>
            <a:pPr marL="0" lv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2.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夫妻间的相互同工。</a:t>
            </a:r>
          </a:p>
          <a:p>
            <a:pPr marL="0" lv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3.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夫妻间的有效沟通。</a:t>
            </a:r>
          </a:p>
          <a:p>
            <a:pPr marL="0" lv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现状、教训、如何提高？</a:t>
            </a:r>
          </a:p>
        </p:txBody>
      </p:sp>
    </p:spTree>
    <p:extLst>
      <p:ext uri="{BB962C8B-B14F-4D97-AF65-F5344CB8AC3E}">
        <p14:creationId xmlns:p14="http://schemas.microsoft.com/office/powerpoint/2010/main" val="26231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16374</TotalTime>
  <Words>2002</Words>
  <Application>Microsoft Office PowerPoint</Application>
  <PresentationFormat>Widescreen</PresentationFormat>
  <Paragraphs>137</Paragraphs>
  <Slides>24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CL-Grp2</dc:creator>
  <cp:lastModifiedBy>CL-Grp2</cp:lastModifiedBy>
  <cp:revision>44</cp:revision>
  <cp:lastPrinted>2022-08-25T22:16:15Z</cp:lastPrinted>
  <dcterms:created xsi:type="dcterms:W3CDTF">2022-08-05T17:02:08Z</dcterms:created>
  <dcterms:modified xsi:type="dcterms:W3CDTF">2022-10-29T02:45:18Z</dcterms:modified>
</cp:coreProperties>
</file>